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3" r:id="rId2"/>
    <p:sldId id="264" r:id="rId3"/>
    <p:sldId id="265" r:id="rId4"/>
    <p:sldId id="266" r:id="rId5"/>
    <p:sldId id="267" r:id="rId6"/>
    <p:sldId id="268" r:id="rId7"/>
    <p:sldId id="269" r:id="rId8"/>
    <p:sldId id="270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84021" autoAdjust="0"/>
  </p:normalViewPr>
  <p:slideViewPr>
    <p:cSldViewPr snapToGrid="0">
      <p:cViewPr varScale="1">
        <p:scale>
          <a:sx n="57" d="100"/>
          <a:sy n="57" d="100"/>
        </p:scale>
        <p:origin x="101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61053-4197-41E6-8DF8-612524C4978B}" type="datetimeFigureOut">
              <a:rPr lang="zh-TW" altLang="en-US" smtClean="0"/>
              <a:t>2024/10/28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F2B1EB-6138-4649-9370-2EDD12728E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21190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https://pixabay.com/photos/artist-audience-band-concert-crowd-3480274/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1485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https://pixabay.com/videos/guitarist-music-man-boy-guitar-46/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4201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https://pixabay.com/videos/man-home-office-laptop-call-phone-86866/</a:t>
            </a:r>
            <a:endParaRPr lang="zh-TW" altLang="en-US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6530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努力：</a:t>
            </a:r>
            <a:r>
              <a:rPr lang="en-US" altLang="zh-TW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https://pixabay.com/videos/girl-writing-student-female-book-43459/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49623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結果：</a:t>
            </a:r>
            <a:r>
              <a:rPr lang="en-US" altLang="zh-TW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https://pixabay.com/videos/woman-office-notebook-overworked-83875/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19348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意外：</a:t>
            </a:r>
            <a:r>
              <a:rPr lang="en-US" altLang="zh-TW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https://pixabay.com/videos/woman-phone-communication-joyful-83868/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61415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轉彎：</a:t>
            </a:r>
            <a:r>
              <a:rPr lang="en-US" altLang="zh-TW" dirty="0" smtClean="0"/>
              <a:t>https://pixabay.com/videos/concert-light-effects-cheering-1630/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6784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結局：</a:t>
            </a:r>
            <a:r>
              <a:rPr lang="en-US" altLang="zh-TW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https://pixabay.com/videos/singer-song-guitar-solo-pedal-35865/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F2B1EB-6138-4649-9370-2EDD12728E86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5947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0395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1430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904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7329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7166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2024/10/28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5747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2024/10/28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8716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2024/10/28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6997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2024/10/28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4686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2024/10/28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0435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D13-C0F1-48FA-BAC9-68A799B756F1}" type="datetimeFigureOut">
              <a:rPr lang="zh-TW" altLang="en-US" smtClean="0"/>
              <a:t>2024/10/28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2252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2AD13-C0F1-48FA-BAC9-68A799B756F1}" type="datetimeFigureOut">
              <a:rPr lang="zh-TW" altLang="en-US" smtClean="0"/>
              <a:t>2024/10/28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FB477C-C855-4A03-B0B3-34E5DA0FB7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0588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566" cy="5455812"/>
          </a:xfrm>
        </p:spPr>
        <p:txBody>
          <a:bodyPr vert="eaVert">
            <a:normAutofit/>
          </a:bodyPr>
          <a:lstStyle/>
          <a:p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職</a:t>
            </a:r>
            <a:r>
              <a:rPr lang="zh-TW" altLang="en-US" sz="6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場故事</a:t>
            </a:r>
            <a:endParaRPr lang="zh-TW" altLang="en-US" sz="6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4008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46-135716287_sma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標題 4"/>
          <p:cNvSpPr>
            <a:spLocks noGrp="1"/>
          </p:cNvSpPr>
          <p:nvPr>
            <p:ph type="title"/>
          </p:nvPr>
        </p:nvSpPr>
        <p:spPr>
          <a:xfrm>
            <a:off x="704385" y="2439252"/>
            <a:ext cx="1983059" cy="1325563"/>
          </a:xfrm>
        </p:spPr>
        <p:txBody>
          <a:bodyPr/>
          <a:lstStyle/>
          <a:p>
            <a:r>
              <a:rPr lang="en-US" altLang="zh-TW" b="1" dirty="0" smtClean="0">
                <a:ln>
                  <a:solidFill>
                    <a:schemeClr val="bg1"/>
                  </a:solidFill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b="1" dirty="0" smtClean="0">
                <a:ln>
                  <a:solidFill>
                    <a:schemeClr val="bg1"/>
                  </a:solidFill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目標</a:t>
            </a:r>
            <a:endParaRPr lang="zh-TW" altLang="en-US" b="1" dirty="0">
              <a:ln>
                <a:solidFill>
                  <a:schemeClr val="bg1"/>
                </a:solidFill>
              </a:ln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68166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9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86866-594991232_sma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23812"/>
            <a:ext cx="12234332" cy="6881812"/>
          </a:xfrm>
          <a:prstGeom prst="rect">
            <a:avLst/>
          </a:prstGeom>
        </p:spPr>
      </p:pic>
      <p:sp>
        <p:nvSpPr>
          <p:cNvPr id="9" name="標題 4"/>
          <p:cNvSpPr>
            <a:spLocks noGrp="1"/>
          </p:cNvSpPr>
          <p:nvPr>
            <p:ph type="title"/>
          </p:nvPr>
        </p:nvSpPr>
        <p:spPr>
          <a:xfrm>
            <a:off x="704385" y="2439252"/>
            <a:ext cx="1983059" cy="1325563"/>
          </a:xfrm>
        </p:spPr>
        <p:txBody>
          <a:bodyPr/>
          <a:lstStyle/>
          <a:p>
            <a:r>
              <a:rPr lang="en-US" altLang="zh-TW" b="1" dirty="0" smtClean="0">
                <a:ln>
                  <a:solidFill>
                    <a:schemeClr val="bg1"/>
                  </a:solidFill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b="1" dirty="0">
                <a:ln>
                  <a:solidFill>
                    <a:schemeClr val="bg1"/>
                  </a:solidFill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2009645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43459-436106182_sma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標題 4"/>
          <p:cNvSpPr>
            <a:spLocks noGrp="1"/>
          </p:cNvSpPr>
          <p:nvPr>
            <p:ph type="title"/>
          </p:nvPr>
        </p:nvSpPr>
        <p:spPr>
          <a:xfrm>
            <a:off x="704385" y="2439252"/>
            <a:ext cx="1983059" cy="1325563"/>
          </a:xfrm>
        </p:spPr>
        <p:txBody>
          <a:bodyPr/>
          <a:lstStyle/>
          <a:p>
            <a:r>
              <a:rPr lang="en-US" altLang="zh-TW" b="1" dirty="0">
                <a:ln>
                  <a:solidFill>
                    <a:schemeClr val="bg1"/>
                  </a:solidFill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en-US" altLang="zh-TW" b="1" dirty="0" smtClean="0">
                <a:ln>
                  <a:solidFill>
                    <a:schemeClr val="bg1"/>
                  </a:solidFill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b="1" dirty="0">
                <a:ln>
                  <a:solidFill>
                    <a:schemeClr val="bg1"/>
                  </a:solidFill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4092798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2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83875-584870588_sma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標題 4"/>
          <p:cNvSpPr>
            <a:spLocks noGrp="1"/>
          </p:cNvSpPr>
          <p:nvPr>
            <p:ph type="title"/>
          </p:nvPr>
        </p:nvSpPr>
        <p:spPr>
          <a:xfrm>
            <a:off x="704385" y="2439252"/>
            <a:ext cx="1983059" cy="1325563"/>
          </a:xfrm>
        </p:spPr>
        <p:txBody>
          <a:bodyPr/>
          <a:lstStyle/>
          <a:p>
            <a:r>
              <a:rPr lang="en-US" altLang="zh-TW" b="1" dirty="0" smtClean="0">
                <a:ln>
                  <a:solidFill>
                    <a:schemeClr val="bg1"/>
                  </a:solidFill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b="1" dirty="0">
                <a:ln>
                  <a:solidFill>
                    <a:schemeClr val="bg1"/>
                  </a:solidFill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2590038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83868-584870601_sma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標題 4"/>
          <p:cNvSpPr>
            <a:spLocks noGrp="1"/>
          </p:cNvSpPr>
          <p:nvPr>
            <p:ph type="title"/>
          </p:nvPr>
        </p:nvSpPr>
        <p:spPr>
          <a:xfrm>
            <a:off x="704385" y="2439252"/>
            <a:ext cx="1983059" cy="1325563"/>
          </a:xfrm>
        </p:spPr>
        <p:txBody>
          <a:bodyPr/>
          <a:lstStyle/>
          <a:p>
            <a:r>
              <a:rPr lang="en-US" altLang="zh-TW" b="1" dirty="0">
                <a:ln>
                  <a:solidFill>
                    <a:schemeClr val="bg1"/>
                  </a:solidFill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en-US" altLang="zh-TW" b="1" dirty="0" smtClean="0">
                <a:ln>
                  <a:solidFill>
                    <a:schemeClr val="bg1"/>
                  </a:solidFill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b="1" dirty="0">
                <a:ln>
                  <a:solidFill>
                    <a:schemeClr val="bg1"/>
                  </a:solidFill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1609140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5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1630-148614385_sma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標題 4"/>
          <p:cNvSpPr txBox="1">
            <a:spLocks/>
          </p:cNvSpPr>
          <p:nvPr/>
        </p:nvSpPr>
        <p:spPr>
          <a:xfrm>
            <a:off x="704385" y="2439252"/>
            <a:ext cx="19830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b="1" dirty="0">
                <a:ln>
                  <a:solidFill>
                    <a:schemeClr val="bg1"/>
                  </a:solidFill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6</a:t>
            </a:r>
            <a:r>
              <a:rPr lang="en-US" altLang="zh-TW" b="1" dirty="0" smtClean="0">
                <a:ln>
                  <a:solidFill>
                    <a:schemeClr val="bg1"/>
                  </a:solidFill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b="1" dirty="0">
                <a:ln>
                  <a:solidFill>
                    <a:schemeClr val="bg1"/>
                  </a:solidFill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1944114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35865-408654178_sma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標題 4"/>
          <p:cNvSpPr txBox="1">
            <a:spLocks/>
          </p:cNvSpPr>
          <p:nvPr/>
        </p:nvSpPr>
        <p:spPr>
          <a:xfrm>
            <a:off x="704385" y="2439252"/>
            <a:ext cx="225068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b="1" dirty="0" smtClean="0">
                <a:ln>
                  <a:solidFill>
                    <a:schemeClr val="bg1"/>
                  </a:solidFill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７</a:t>
            </a:r>
            <a:r>
              <a:rPr lang="en-US" altLang="zh-TW" b="1" dirty="0" smtClean="0">
                <a:ln>
                  <a:solidFill>
                    <a:schemeClr val="bg1"/>
                  </a:solidFill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b="1" dirty="0">
                <a:ln>
                  <a:solidFill>
                    <a:schemeClr val="bg1"/>
                  </a:solidFill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1224005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4155</TotalTime>
  <Words>73</Words>
  <Application>Microsoft Office PowerPoint</Application>
  <PresentationFormat>寬螢幕</PresentationFormat>
  <Paragraphs>24</Paragraphs>
  <Slides>8</Slides>
  <Notes>8</Notes>
  <HiddenSlides>0</HiddenSlides>
  <MMClips>7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微軟正黑體</vt:lpstr>
      <vt:lpstr>新細明體</vt:lpstr>
      <vt:lpstr>Arial</vt:lpstr>
      <vt:lpstr>Calibri</vt:lpstr>
      <vt:lpstr>Calibri Light</vt:lpstr>
      <vt:lpstr>Office 佈景主題</vt:lpstr>
      <vt:lpstr>職場故事</vt:lpstr>
      <vt:lpstr>1.目標</vt:lpstr>
      <vt:lpstr>2.阻礙</vt:lpstr>
      <vt:lpstr>3.努力</vt:lpstr>
      <vt:lpstr>4.結果</vt:lpstr>
      <vt:lpstr>5.意外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蔡昀珊</dc:creator>
  <cp:lastModifiedBy>蔡昀珊</cp:lastModifiedBy>
  <cp:revision>33</cp:revision>
  <dcterms:created xsi:type="dcterms:W3CDTF">2024-10-10T06:34:58Z</dcterms:created>
  <dcterms:modified xsi:type="dcterms:W3CDTF">2024-10-28T11:47:58Z</dcterms:modified>
</cp:coreProperties>
</file>

<file path=docProps/thumbnail.jpeg>
</file>